
<file path=[Content_Types].xml><?xml version="1.0" encoding="utf-8"?>
<Types xmlns="http://schemas.openxmlformats.org/package/2006/content-types">
  <Default Extension="emf" ContentType="image/x-emf"/>
  <Default Extension="gif" ContentType="image/gif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  <p:sldMasterId id="2147483756" r:id="rId2"/>
    <p:sldMasterId id="2147483775" r:id="rId3"/>
    <p:sldMasterId id="2147483795" r:id="rId4"/>
    <p:sldMasterId id="2147483814" r:id="rId5"/>
  </p:sldMasterIdLst>
  <p:notesMasterIdLst>
    <p:notesMasterId r:id="rId9"/>
  </p:notesMasterIdLst>
  <p:handoutMasterIdLst>
    <p:handoutMasterId r:id="rId10"/>
  </p:handoutMasterIdLst>
  <p:sldIdLst>
    <p:sldId id="269" r:id="rId6"/>
    <p:sldId id="267" r:id="rId7"/>
    <p:sldId id="278" r:id="rId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Taul1!$H$3</c:f>
              <c:strCache>
                <c:ptCount val="1"/>
                <c:pt idx="0">
                  <c:v>Prosenttimuutos alkuperätodistusmäärissä 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Taul1!$G$4:$G$8</c:f>
              <c:strCache>
                <c:ptCount val="5"/>
                <c:pt idx="0">
                  <c:v>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</c:strCache>
            </c:strRef>
          </c:cat>
          <c:val>
            <c:numRef>
              <c:f>Taul1!$H$4:$H$8</c:f>
              <c:numCache>
                <c:formatCode>General</c:formatCode>
                <c:ptCount val="5"/>
                <c:pt idx="0">
                  <c:v>18</c:v>
                </c:pt>
                <c:pt idx="1">
                  <c:v>3</c:v>
                </c:pt>
                <c:pt idx="2">
                  <c:v>-1</c:v>
                </c:pt>
                <c:pt idx="3">
                  <c:v>-14</c:v>
                </c:pt>
                <c:pt idx="4">
                  <c:v>-19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20-4D16-951C-993A866593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7279552"/>
        <c:axId val="100994304"/>
      </c:barChart>
      <c:catAx>
        <c:axId val="267279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00994304"/>
        <c:crosses val="autoZero"/>
        <c:auto val="1"/>
        <c:lblAlgn val="ctr"/>
        <c:lblOffset val="100"/>
        <c:noMultiLvlLbl val="0"/>
      </c:catAx>
      <c:valAx>
        <c:axId val="100994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67279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0D13AD00-C0F7-46C4-97A0-1A15665499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D1D9ED9-B1D8-4F59-A4EE-7828DF5F91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465B33-1624-4EA1-90F0-5548CCE4D91F}" type="datetimeFigureOut">
              <a:rPr lang="fi-FI" smtClean="0"/>
              <a:t>12.6.2020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BDD7E1E-C080-4A9B-A6B9-3C41B12105E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0637475-3517-4217-AF00-9C56D3AD838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A3EBE3-D7EB-4F27-B056-652D08283A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305765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A4EDE-2E67-4E29-A719-B79571B32F10}" type="datetimeFigureOut">
              <a:rPr lang="fi-FI" smtClean="0"/>
              <a:t>12.6.2020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9D44A-A2CE-4F46-8183-3B78CFA07A1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006012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7" Type="http://schemas.openxmlformats.org/officeDocument/2006/relationships/image" Target="../media/image4.sv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1.png"/><Relationship Id="rId11" Type="http://schemas.openxmlformats.org/officeDocument/2006/relationships/image" Target="../media/image46.svg"/><Relationship Id="rId5" Type="http://schemas.openxmlformats.org/officeDocument/2006/relationships/image" Target="../media/image40.sv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7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6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52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1.png"/><Relationship Id="rId5" Type="http://schemas.openxmlformats.org/officeDocument/2006/relationships/image" Target="../media/image50.svg"/><Relationship Id="rId4" Type="http://schemas.openxmlformats.org/officeDocument/2006/relationships/image" Target="../media/image49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5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5.png"/><Relationship Id="rId5" Type="http://schemas.openxmlformats.org/officeDocument/2006/relationships/image" Target="../media/image54.svg"/><Relationship Id="rId4" Type="http://schemas.openxmlformats.org/officeDocument/2006/relationships/image" Target="../media/image5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5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5.png"/><Relationship Id="rId5" Type="http://schemas.openxmlformats.org/officeDocument/2006/relationships/image" Target="../media/image54.svg"/><Relationship Id="rId4" Type="http://schemas.openxmlformats.org/officeDocument/2006/relationships/image" Target="../media/image5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5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5.png"/><Relationship Id="rId5" Type="http://schemas.openxmlformats.org/officeDocument/2006/relationships/image" Target="../media/image54.svg"/><Relationship Id="rId4" Type="http://schemas.openxmlformats.org/officeDocument/2006/relationships/image" Target="../media/image53.pn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svg"/><Relationship Id="rId2" Type="http://schemas.openxmlformats.org/officeDocument/2006/relationships/image" Target="../media/image5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0.svg"/><Relationship Id="rId4" Type="http://schemas.openxmlformats.org/officeDocument/2006/relationships/image" Target="../media/image59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sv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0.png"/><Relationship Id="rId5" Type="http://schemas.openxmlformats.org/officeDocument/2006/relationships/image" Target="../media/image62.svg"/><Relationship Id="rId4" Type="http://schemas.openxmlformats.org/officeDocument/2006/relationships/image" Target="../media/image61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4.svg"/><Relationship Id="rId7" Type="http://schemas.openxmlformats.org/officeDocument/2006/relationships/image" Target="../media/image68.svg"/><Relationship Id="rId2" Type="http://schemas.openxmlformats.org/officeDocument/2006/relationships/image" Target="../media/image6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7.png"/><Relationship Id="rId5" Type="http://schemas.openxmlformats.org/officeDocument/2006/relationships/image" Target="../media/image66.svg"/><Relationship Id="rId4" Type="http://schemas.openxmlformats.org/officeDocument/2006/relationships/image" Target="../media/image65.png"/><Relationship Id="rId9" Type="http://schemas.openxmlformats.org/officeDocument/2006/relationships/image" Target="../media/image8.sv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svg"/><Relationship Id="rId7" Type="http://schemas.openxmlformats.org/officeDocument/2006/relationships/image" Target="../media/image56.svg"/><Relationship Id="rId2" Type="http://schemas.openxmlformats.org/officeDocument/2006/relationships/image" Target="../media/image69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5.png"/><Relationship Id="rId5" Type="http://schemas.openxmlformats.org/officeDocument/2006/relationships/image" Target="../media/image72.svg"/><Relationship Id="rId4" Type="http://schemas.openxmlformats.org/officeDocument/2006/relationships/image" Target="../media/image71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svg"/><Relationship Id="rId7" Type="http://schemas.openxmlformats.org/officeDocument/2006/relationships/image" Target="../media/image56.svg"/><Relationship Id="rId2" Type="http://schemas.openxmlformats.org/officeDocument/2006/relationships/image" Target="../media/image69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5.png"/><Relationship Id="rId5" Type="http://schemas.openxmlformats.org/officeDocument/2006/relationships/image" Target="../media/image72.svg"/><Relationship Id="rId4" Type="http://schemas.openxmlformats.org/officeDocument/2006/relationships/image" Target="../media/image71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svg"/><Relationship Id="rId7" Type="http://schemas.openxmlformats.org/officeDocument/2006/relationships/image" Target="../media/image56.svg"/><Relationship Id="rId2" Type="http://schemas.openxmlformats.org/officeDocument/2006/relationships/image" Target="../media/image69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5.png"/><Relationship Id="rId5" Type="http://schemas.openxmlformats.org/officeDocument/2006/relationships/image" Target="../media/image72.svg"/><Relationship Id="rId4" Type="http://schemas.openxmlformats.org/officeDocument/2006/relationships/image" Target="../media/image71.png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svg"/><Relationship Id="rId2" Type="http://schemas.openxmlformats.org/officeDocument/2006/relationships/image" Target="../media/image7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0.svg"/><Relationship Id="rId4" Type="http://schemas.openxmlformats.org/officeDocument/2006/relationships/image" Target="../media/image59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svg"/><Relationship Id="rId7" Type="http://schemas.openxmlformats.org/officeDocument/2006/relationships/image" Target="../media/image78.svg"/><Relationship Id="rId2" Type="http://schemas.openxmlformats.org/officeDocument/2006/relationships/image" Target="../media/image75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77.png"/><Relationship Id="rId5" Type="http://schemas.openxmlformats.org/officeDocument/2006/relationships/image" Target="../media/image68.svg"/><Relationship Id="rId4" Type="http://schemas.openxmlformats.org/officeDocument/2006/relationships/image" Target="../media/image67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svg"/><Relationship Id="rId7" Type="http://schemas.openxmlformats.org/officeDocument/2006/relationships/image" Target="../media/image56.svg"/><Relationship Id="rId2" Type="http://schemas.openxmlformats.org/officeDocument/2006/relationships/image" Target="../media/image69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5.png"/><Relationship Id="rId5" Type="http://schemas.openxmlformats.org/officeDocument/2006/relationships/image" Target="../media/image80.svg"/><Relationship Id="rId4" Type="http://schemas.openxmlformats.org/officeDocument/2006/relationships/image" Target="../media/image79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svg"/><Relationship Id="rId7" Type="http://schemas.openxmlformats.org/officeDocument/2006/relationships/image" Target="../media/image56.svg"/><Relationship Id="rId2" Type="http://schemas.openxmlformats.org/officeDocument/2006/relationships/image" Target="../media/image69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5.png"/><Relationship Id="rId5" Type="http://schemas.openxmlformats.org/officeDocument/2006/relationships/image" Target="../media/image80.svg"/><Relationship Id="rId4" Type="http://schemas.openxmlformats.org/officeDocument/2006/relationships/image" Target="../media/image7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svg"/><Relationship Id="rId7" Type="http://schemas.openxmlformats.org/officeDocument/2006/relationships/image" Target="../media/image56.svg"/><Relationship Id="rId2" Type="http://schemas.openxmlformats.org/officeDocument/2006/relationships/image" Target="../media/image69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5.png"/><Relationship Id="rId5" Type="http://schemas.openxmlformats.org/officeDocument/2006/relationships/image" Target="../media/image80.svg"/><Relationship Id="rId4" Type="http://schemas.openxmlformats.org/officeDocument/2006/relationships/image" Target="../media/image79.png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svg"/><Relationship Id="rId2" Type="http://schemas.openxmlformats.org/officeDocument/2006/relationships/image" Target="../media/image8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84.svg"/><Relationship Id="rId4" Type="http://schemas.openxmlformats.org/officeDocument/2006/relationships/image" Target="../media/image8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sv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7E3618-2530-4EE0-B6C3-C11F412FE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1E253EB-4EB0-4935-A939-99BF0B7A0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873FFCD-7566-4AC7-91A9-7D34999A0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0A215-9E5C-484B-9EF8-CE7546C59170}" type="datetime1">
              <a:rPr lang="fi-FI" smtClean="0"/>
              <a:t>12.6.2020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BC3D4B1-CDC4-47B7-8A96-D3F50DB7D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FB3FA6-778B-4C7B-B37A-D18E1C7ED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452812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EBF66D2-1CFA-450D-A129-5488E7C660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B96BCC24-BCDD-49AB-8FD9-0FA72EA8ED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84726" y="5619750"/>
            <a:ext cx="2622548" cy="65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163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AD32259C-5089-4DFC-AAEC-ACD866E8EC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1298713"/>
            <a:ext cx="3056893" cy="5565113"/>
          </a:xfrm>
          <a:prstGeom prst="rect">
            <a:avLst/>
          </a:prstGeom>
        </p:spPr>
      </p:pic>
      <p:sp>
        <p:nvSpPr>
          <p:cNvPr id="16" name="Tekstiruutu 15">
            <a:extLst>
              <a:ext uri="{FF2B5EF4-FFF2-40B4-BE49-F238E27FC236}">
                <a16:creationId xmlns:a16="http://schemas.microsoft.com/office/drawing/2014/main" id="{F60FA21E-F841-4CEC-B1A5-C4131AF1EC68}"/>
              </a:ext>
            </a:extLst>
          </p:cNvPr>
          <p:cNvSpPr txBox="1"/>
          <p:nvPr userDrawn="1"/>
        </p:nvSpPr>
        <p:spPr>
          <a:xfrm>
            <a:off x="4882231" y="2750733"/>
            <a:ext cx="242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800" b="1" dirty="0"/>
              <a:t>kauppakamari.fi</a:t>
            </a: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0A6FEDA2-CEE8-45DB-BCDD-8D9A8210A504}"/>
              </a:ext>
            </a:extLst>
          </p:cNvPr>
          <p:cNvSpPr/>
          <p:nvPr userDrawn="1"/>
        </p:nvSpPr>
        <p:spPr>
          <a:xfrm>
            <a:off x="5482971" y="3489397"/>
            <a:ext cx="1226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800" dirty="0"/>
              <a:t>@K3FIN</a:t>
            </a:r>
          </a:p>
        </p:txBody>
      </p:sp>
      <p:sp>
        <p:nvSpPr>
          <p:cNvPr id="18" name="Suorakulmio 17">
            <a:extLst>
              <a:ext uri="{FF2B5EF4-FFF2-40B4-BE49-F238E27FC236}">
                <a16:creationId xmlns:a16="http://schemas.microsoft.com/office/drawing/2014/main" id="{C0379771-1F8D-4B6A-ADD8-52B18F9E110B}"/>
              </a:ext>
            </a:extLst>
          </p:cNvPr>
          <p:cNvSpPr/>
          <p:nvPr userDrawn="1"/>
        </p:nvSpPr>
        <p:spPr>
          <a:xfrm>
            <a:off x="4469110" y="3120065"/>
            <a:ext cx="3253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800" dirty="0"/>
              <a:t>#Keskuskauppakamari</a:t>
            </a:r>
          </a:p>
        </p:txBody>
      </p:sp>
      <p:pic>
        <p:nvPicPr>
          <p:cNvPr id="21" name="Kuva 20">
            <a:extLst>
              <a:ext uri="{FF2B5EF4-FFF2-40B4-BE49-F238E27FC236}">
                <a16:creationId xmlns:a16="http://schemas.microsoft.com/office/drawing/2014/main" id="{0373A784-1E92-4F2F-99D8-BC219553F0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71962" y="157045"/>
            <a:ext cx="1556595" cy="1495661"/>
          </a:xfrm>
          <a:prstGeom prst="rect">
            <a:avLst/>
          </a:prstGeom>
        </p:spPr>
      </p:pic>
      <p:sp>
        <p:nvSpPr>
          <p:cNvPr id="11" name="Päivämäärän paikkamerkki 2">
            <a:extLst>
              <a:ext uri="{FF2B5EF4-FFF2-40B4-BE49-F238E27FC236}">
                <a16:creationId xmlns:a16="http://schemas.microsoft.com/office/drawing/2014/main" id="{7378932E-2B8E-48A5-8B3B-0783120B2F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08D179C-6CD3-400E-A1F5-BB1532E0C76B}" type="datetime1">
              <a:rPr lang="fi-FI" smtClean="0"/>
              <a:t>12.6.2020</a:t>
            </a:fld>
            <a:endParaRPr lang="fi-FI"/>
          </a:p>
        </p:txBody>
      </p:sp>
      <p:sp>
        <p:nvSpPr>
          <p:cNvPr id="12" name="Alatunnisteen paikkamerkki 3">
            <a:extLst>
              <a:ext uri="{FF2B5EF4-FFF2-40B4-BE49-F238E27FC236}">
                <a16:creationId xmlns:a16="http://schemas.microsoft.com/office/drawing/2014/main" id="{0539E262-07A6-48E6-86FE-942DFCA12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4" name="Dian numeron paikkamerkki 4">
            <a:extLst>
              <a:ext uri="{FF2B5EF4-FFF2-40B4-BE49-F238E27FC236}">
                <a16:creationId xmlns:a16="http://schemas.microsoft.com/office/drawing/2014/main" id="{8F88A8F5-53C4-40B4-A8EF-BFCB0D1D3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19972191-05C2-4BB6-9C05-D4450A113C6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84726" y="1744255"/>
            <a:ext cx="2622548" cy="655637"/>
          </a:xfrm>
          <a:prstGeom prst="rect">
            <a:avLst/>
          </a:prstGeom>
        </p:spPr>
      </p:pic>
      <p:sp>
        <p:nvSpPr>
          <p:cNvPr id="23" name="Otsikko 1">
            <a:extLst>
              <a:ext uri="{FF2B5EF4-FFF2-40B4-BE49-F238E27FC236}">
                <a16:creationId xmlns:a16="http://schemas.microsoft.com/office/drawing/2014/main" id="{11396BA1-0447-4882-B00F-5D1591B1DD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4726" y="4321004"/>
            <a:ext cx="4543425" cy="1203738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0655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02B87ECA-4C1C-43B8-95DC-31D54347D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1791" y="0"/>
            <a:ext cx="6860209" cy="6860209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34E3AEA7-AD9C-45DB-AA69-6B27570416C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00" y="4770119"/>
            <a:ext cx="5393693" cy="2087881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3383DC0D-EA75-4640-9145-D945491E56E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32100" y="6477552"/>
            <a:ext cx="1601052" cy="380448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9C2DC9C2-3B15-4D8D-A81A-EEF51E52AC0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007" y="-8834"/>
            <a:ext cx="8878711" cy="3352800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B97ADFAD-DB62-460B-B9ED-5BBF13607061}"/>
              </a:ext>
            </a:extLst>
          </p:cNvPr>
          <p:cNvSpPr txBox="1"/>
          <p:nvPr userDrawn="1"/>
        </p:nvSpPr>
        <p:spPr>
          <a:xfrm>
            <a:off x="961530" y="4761550"/>
            <a:ext cx="242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800" b="1" dirty="0"/>
              <a:t>kauppakamari.fi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BC66F7D2-1182-49B4-903B-669E144920FF}"/>
              </a:ext>
            </a:extLst>
          </p:cNvPr>
          <p:cNvSpPr/>
          <p:nvPr userDrawn="1"/>
        </p:nvSpPr>
        <p:spPr>
          <a:xfrm>
            <a:off x="1562269" y="5427532"/>
            <a:ext cx="1226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800" dirty="0"/>
              <a:t>@K3FIN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B3608A50-A537-479B-BA63-D7AC141691AC}"/>
              </a:ext>
            </a:extLst>
          </p:cNvPr>
          <p:cNvSpPr/>
          <p:nvPr userDrawn="1"/>
        </p:nvSpPr>
        <p:spPr>
          <a:xfrm>
            <a:off x="548407" y="5094541"/>
            <a:ext cx="3253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800" dirty="0"/>
              <a:t>#Keskuskauppakamari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D50B3E8B-5257-48E8-9DA2-E88712DC9E3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49874" y="3811117"/>
            <a:ext cx="2250840" cy="830097"/>
          </a:xfrm>
          <a:prstGeom prst="rect">
            <a:avLst/>
          </a:prstGeom>
        </p:spPr>
      </p:pic>
      <p:sp>
        <p:nvSpPr>
          <p:cNvPr id="15" name="Päivämäärän paikkamerkki 2">
            <a:extLst>
              <a:ext uri="{FF2B5EF4-FFF2-40B4-BE49-F238E27FC236}">
                <a16:creationId xmlns:a16="http://schemas.microsoft.com/office/drawing/2014/main" id="{CABFEE31-1B3D-46EE-88B4-9306A06B46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4DA281D5-E7B8-4B62-98D0-36D7F2AC25DB}" type="datetime1">
              <a:rPr lang="fi-FI" smtClean="0"/>
              <a:t>12.6.2020</a:t>
            </a:fld>
            <a:endParaRPr lang="fi-FI"/>
          </a:p>
        </p:txBody>
      </p:sp>
      <p:sp>
        <p:nvSpPr>
          <p:cNvPr id="19" name="Alatunnisteen paikkamerkki 3">
            <a:extLst>
              <a:ext uri="{FF2B5EF4-FFF2-40B4-BE49-F238E27FC236}">
                <a16:creationId xmlns:a16="http://schemas.microsoft.com/office/drawing/2014/main" id="{270ADD0D-885C-452E-BE47-16145F0CA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20" name="Dian numeron paikkamerkki 4">
            <a:extLst>
              <a:ext uri="{FF2B5EF4-FFF2-40B4-BE49-F238E27FC236}">
                <a16:creationId xmlns:a16="http://schemas.microsoft.com/office/drawing/2014/main" id="{58FB19F6-3ACF-4F7F-B39F-B54E2432C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22" name="Otsikko 1">
            <a:extLst>
              <a:ext uri="{FF2B5EF4-FFF2-40B4-BE49-F238E27FC236}">
                <a16:creationId xmlns:a16="http://schemas.microsoft.com/office/drawing/2014/main" id="{0F085BB7-9BE3-4CB4-9D6C-C8D37D99F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8025" y="3171825"/>
            <a:ext cx="4543425" cy="1203738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7812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atio ratas_esityksen alkuun tai loppu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Kuva, joka sisältää kohteen peili&#10;&#10;Kuvaus luotu automaattisesti">
            <a:extLst>
              <a:ext uri="{FF2B5EF4-FFF2-40B4-BE49-F238E27FC236}">
                <a16:creationId xmlns:a16="http://schemas.microsoft.com/office/drawing/2014/main" id="{9721A0EE-F1BE-4508-9173-1027A57158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450" y="1281112"/>
            <a:ext cx="3857625" cy="3857625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6BF11A40-E7AB-4C72-87F5-F77751B117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70580" y="5576888"/>
            <a:ext cx="2250840" cy="830097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994A2891-E156-4FC8-9438-3255557622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3375" y="3162300"/>
            <a:ext cx="2943225" cy="2327688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7404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BE2F5594-8E92-41BC-8867-CBBC14BD0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1CBCC-FF59-416C-9A1D-9D52F6500638}" type="datetime1">
              <a:rPr lang="fi-FI" smtClean="0"/>
              <a:t>12.6.2020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9B835E5-8A7B-412C-8B37-523754DC5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AE894E2-455F-417B-AE61-AFE4517F1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6338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sältö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game&#10;&#10;Description automatically generated">
            <a:extLst>
              <a:ext uri="{FF2B5EF4-FFF2-40B4-BE49-F238E27FC236}">
                <a16:creationId xmlns:a16="http://schemas.microsoft.com/office/drawing/2014/main" id="{57252966-438B-4FC6-9817-1E09BAB2DB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48492" y="4493941"/>
            <a:ext cx="3343507" cy="2364058"/>
          </a:xfrm>
          <a:prstGeom prst="rect">
            <a:avLst/>
          </a:prstGeom>
        </p:spPr>
      </p:pic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3D1371BF-4C54-4422-A5ED-AE87B6CAB46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/>
              <a:t>12.6.2020</a:t>
            </a:r>
            <a:endParaRPr lang="fi-FI" dirty="0"/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EADFA549-67F0-4726-AA73-9FC3E4B4BB0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939EAE5-FD17-466F-BCF2-A7849BA837A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1E5E2A5-BD2B-40EF-9250-D7A9537C092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BD0EEFA-D2B0-485A-8E3E-EAE5CE8439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6947" y="2123248"/>
            <a:ext cx="10515594" cy="3467100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/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6CDA58B-9233-4F4B-A9E6-8A04C402D6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6947" y="706858"/>
            <a:ext cx="10515600" cy="132556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tulee</a:t>
            </a:r>
            <a:r>
              <a:rPr lang="en-US" dirty="0"/>
              <a:t> </a:t>
            </a:r>
            <a:r>
              <a:rPr lang="en-US" dirty="0" err="1"/>
              <a:t>dian</a:t>
            </a:r>
            <a:r>
              <a:rPr lang="en-US" dirty="0"/>
              <a:t> </a:t>
            </a:r>
            <a:r>
              <a:rPr lang="en-US" dirty="0" err="1"/>
              <a:t>otsikko</a:t>
            </a:r>
            <a:br>
              <a:rPr lang="en-US" dirty="0"/>
            </a:br>
            <a:r>
              <a:rPr lang="en-US" dirty="0" err="1"/>
              <a:t>yhdelle</a:t>
            </a:r>
            <a:r>
              <a:rPr lang="en-US" dirty="0"/>
              <a:t> tai </a:t>
            </a:r>
            <a:r>
              <a:rPr lang="en-US" dirty="0" err="1"/>
              <a:t>kahdelle</a:t>
            </a:r>
            <a:r>
              <a:rPr lang="en-US" dirty="0"/>
              <a:t> </a:t>
            </a:r>
            <a:r>
              <a:rPr lang="en-US" dirty="0" err="1"/>
              <a:t>riville</a:t>
            </a:r>
            <a:endParaRPr lang="fi-FI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655B84-DD0D-4BD8-A965-727D90270166}"/>
              </a:ext>
            </a:extLst>
          </p:cNvPr>
          <p:cNvCxnSpPr/>
          <p:nvPr userDrawn="1"/>
        </p:nvCxnSpPr>
        <p:spPr>
          <a:xfrm>
            <a:off x="1276404" y="6168815"/>
            <a:ext cx="0" cy="313669"/>
          </a:xfrm>
          <a:prstGeom prst="line">
            <a:avLst/>
          </a:prstGeom>
          <a:ln w="412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7BBD9D5-0E6A-4AB5-AE5F-065BB3787ED5}"/>
              </a:ext>
            </a:extLst>
          </p:cNvPr>
          <p:cNvCxnSpPr/>
          <p:nvPr userDrawn="1"/>
        </p:nvCxnSpPr>
        <p:spPr>
          <a:xfrm>
            <a:off x="2384091" y="6168814"/>
            <a:ext cx="0" cy="313669"/>
          </a:xfrm>
          <a:prstGeom prst="line">
            <a:avLst/>
          </a:prstGeom>
          <a:ln w="412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05851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7E3618-2530-4EE0-B6C3-C11F412FE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1E253EB-4EB0-4935-A939-99BF0B7A0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873FFCD-7566-4AC7-91A9-7D34999A0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10E1D-6349-4E85-AD64-C1FBA3119F4A}" type="datetime1">
              <a:rPr lang="fi-FI" smtClean="0"/>
              <a:t>12.6.2020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BC3D4B1-CDC4-47B7-8A96-D3F50DB7D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FB3FA6-778B-4C7B-B37A-D18E1C7ED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452812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EBF66D2-1CFA-450D-A129-5488E7C660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A5D275B4-948C-4C22-A7A6-5C35815143A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84726" y="5619750"/>
            <a:ext cx="2622548" cy="65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043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BF1C66BC-6772-40F5-934A-AABDBD434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0DE08C1-5FDE-4B8C-92AA-5CCC06B9B4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308A1-A580-4BDB-9C4A-001F8D3CC6A1}" type="datetime1">
              <a:rPr lang="fi-FI" smtClean="0"/>
              <a:t>12.6.2020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4D07E865-FB74-4290-8A5B-881FF9082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4A7576CE-FE1F-4D91-9D8E-EA37988EC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E84F0BE7-67CF-4588-93A6-080714969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4061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E94B0-8C78-4669-883B-BA7FD9446DC1}" type="datetime1">
              <a:rPr lang="fi-FI" smtClean="0"/>
              <a:t>12.6.2020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31802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D1577AF8-DD86-4024-93E2-7E1A51C738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38B27854-73B8-4FFC-8F83-62F8B7C924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10CD2C3-62B1-408D-97B3-9188FE536FC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30908ED-3482-4FBF-B121-C4420B8C6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27FFB0-6391-4A75-8B78-C7629EDD47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CB2CD6C-89CB-4290-8245-E9CDBB2F9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10A0DB2-00AB-4AB4-AE88-21856CF0C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804C6-BCE6-4EB0-B6E5-BD5BB2719331}" type="datetime1">
              <a:rPr lang="fi-FI" smtClean="0"/>
              <a:t>12.6.2020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F0851F6-DB17-418D-8ACA-61B6C8DD3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75FFE64-F4AD-4C4F-A49D-18AF7B0B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0926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C3B0F693-8620-4238-9BCB-CBC0B37C74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B9796154-1B81-4CDE-8768-921EBEF853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A6CC50A6-FA20-42EB-A63B-816674AA37D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3E29281-DB2F-46E3-9F61-9B264F9D3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057B119-54A3-48B7-91E1-DFD79B37D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3CAB312-19D1-4983-A280-148507C786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9583713-393A-4BD7-A8DB-EC5705D445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BCCE3-DFD7-4C20-A669-ACC565B4BCF8}" type="datetime1">
              <a:rPr lang="fi-FI" smtClean="0"/>
              <a:t>12.6.2020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712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BF1C66BC-6772-40F5-934A-AABDBD434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0DE08C1-5FDE-4B8C-92AA-5CCC06B9B4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4AB1D4E-9FD0-406C-BD3D-F36510C6D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BED7F0D-4E7C-4918-8926-FB4764BC5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12.6.2020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04046189-E7D0-4EB2-9A7F-9A70486A1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47602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2688-A7F7-4DDE-BD3B-80021B211317}" type="datetime1">
              <a:rPr lang="fi-FI" smtClean="0"/>
              <a:t>12.6.2020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B9E95B92-8726-4930-A255-2F27AE795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DBC2D19B-A6C1-479D-A508-DD2AF8951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5577992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2130EC-EE98-4A32-9F05-6EE8D205D9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5B9C96C-C317-49B9-8FE0-E96EE53523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10B69CC-1DF7-4B85-B176-A24171472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35111-E333-47EA-A897-6C29E5BA6EBC}" type="datetime1">
              <a:rPr lang="fi-FI" smtClean="0"/>
              <a:t>12.6.2020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7C40EA8-0D3E-4614-9FA5-64E9B1F3E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6E612DC6-63F3-4A76-B641-971F83717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4726" y="5619750"/>
            <a:ext cx="2622548" cy="65563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1C417BAF-CDF8-435F-96DF-586296DB8B0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C0DF97D-8C69-4125-A070-47DDE9479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08067-95A7-4DE9-A0BE-FD7614CDD7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09177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BF1C66BC-6772-40F5-934A-AABDBD434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0DE08C1-5FDE-4B8C-92AA-5CCC06B9B4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F7538-99DB-4ACA-ABA2-05BA84E39266}" type="datetime1">
              <a:rPr lang="fi-FI" smtClean="0"/>
              <a:t>12.6.2020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F5EFCF63-35BB-48D0-A02A-E2564CFA5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F0514842-8076-4A26-811E-87A3DF769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4" name="Dian numeron paikkamerkki 5">
            <a:extLst>
              <a:ext uri="{FF2B5EF4-FFF2-40B4-BE49-F238E27FC236}">
                <a16:creationId xmlns:a16="http://schemas.microsoft.com/office/drawing/2014/main" id="{A190E134-26FB-4D2C-9093-3643639B7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53426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E1755-F379-417E-A3DC-D9B01BC04526}" type="datetime1">
              <a:rPr lang="fi-FI" smtClean="0"/>
              <a:t>12.6.2020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00077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754C7-5142-4223-ACE5-D859002DD68B}" type="datetime1">
              <a:rPr lang="fi-FI" smtClean="0"/>
              <a:t>12.6.2020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E7C4A680-09D1-4245-AAC6-6F66114EE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EF64E38F-0504-4ECC-85C8-AB59D634F6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6A299EFF-99D7-423D-9AEC-773F2B698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4470112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7F60-89D1-435E-A10B-13EC5A38991F}" type="datetime1">
              <a:rPr lang="fi-FI" smtClean="0"/>
              <a:t>12.6.2020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9F323CED-9B21-4914-BBE0-96C93FA21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608E496D-D33A-4FFC-9050-1225B563C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06B83487-E6E0-4A5E-BDA7-16228C7E64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0585BE96-F63C-47EA-A810-5F53322456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6849065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6F89A-8BCD-473B-A52C-11F9A0377E47}" type="datetime1">
              <a:rPr lang="fi-FI" smtClean="0"/>
              <a:t>12.6.2020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2FF11E3C-4A01-461B-8A49-E5305079C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5EA0F42D-DF5D-47B7-A5B5-05E323BF0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2394960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bullet sininen"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37C43CD6-6840-4B2C-9FC9-8C60C4A941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740400" cy="6858000"/>
          </a:xfrm>
          <a:prstGeom prst="rect">
            <a:avLst/>
          </a:prstGeom>
        </p:spPr>
      </p:pic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4C81F1E6-C66F-49A7-A986-B43AA3B5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100" y="987424"/>
            <a:ext cx="5649912" cy="4108337"/>
          </a:xfrm>
          <a:noFill/>
          <a:effectLst>
            <a:softEdge rad="0"/>
          </a:effectLst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25496D99-066B-448D-BB23-34485EA650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72725" y="5204287"/>
            <a:ext cx="1724025" cy="1567295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09EFBFB8-9D8E-40CB-B115-63E9856A6BE7}"/>
              </a:ext>
            </a:extLst>
          </p:cNvPr>
          <p:cNvSpPr txBox="1"/>
          <p:nvPr userDrawn="1"/>
        </p:nvSpPr>
        <p:spPr>
          <a:xfrm>
            <a:off x="659981" y="5248354"/>
            <a:ext cx="242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800" b="1" dirty="0"/>
              <a:t>kauppakamari.fi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0DF73FA7-6A74-40D0-9433-3BFF5E1D5F4D}"/>
              </a:ext>
            </a:extLst>
          </p:cNvPr>
          <p:cNvSpPr/>
          <p:nvPr userDrawn="1"/>
        </p:nvSpPr>
        <p:spPr>
          <a:xfrm>
            <a:off x="647701" y="5987018"/>
            <a:ext cx="1226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sz="1800" dirty="0"/>
              <a:t>@K3FIN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403DCD8D-62FD-4F95-9460-F49A35E18709}"/>
              </a:ext>
            </a:extLst>
          </p:cNvPr>
          <p:cNvSpPr/>
          <p:nvPr userDrawn="1"/>
        </p:nvSpPr>
        <p:spPr>
          <a:xfrm>
            <a:off x="647701" y="5617686"/>
            <a:ext cx="3253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sz="1800" dirty="0"/>
              <a:t>#Keskuskauppakamari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D4BA423-B0BB-4B3B-AA90-40A0B946C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573F8-CC89-4268-AB65-15E33CFE3B80}" type="datetime1">
              <a:rPr lang="fi-FI" smtClean="0"/>
              <a:t>12.6.2020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4AA6169-8B46-4A45-89A9-451B8BEE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66515AD-FFF3-40E6-BE0B-6AD566B06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C86966AF-C9DA-4719-9EBD-D4115365F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81" y="987424"/>
            <a:ext cx="3902494" cy="1926669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01659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eksti kuvalla sininen">
    <p:bg>
      <p:bgPr>
        <a:solidFill>
          <a:schemeClr val="accent1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56784D06-670D-490B-BAA5-EFEC2CE90D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3541" y="4387980"/>
            <a:ext cx="1078459" cy="247002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6B4BE9E-097E-4FD9-9E92-F564B6C5CC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52951" y="382992"/>
            <a:ext cx="3761307" cy="3761307"/>
          </a:xfrm>
          <a:prstGeom prst="rect">
            <a:avLst/>
          </a:prstGeom>
        </p:spPr>
      </p:pic>
      <p:sp>
        <p:nvSpPr>
          <p:cNvPr id="28" name="Ellipsi 27">
            <a:extLst>
              <a:ext uri="{FF2B5EF4-FFF2-40B4-BE49-F238E27FC236}">
                <a16:creationId xmlns:a16="http://schemas.microsoft.com/office/drawing/2014/main" id="{9ED2D882-D299-42CD-B2B7-E36862595D62}"/>
              </a:ext>
            </a:extLst>
          </p:cNvPr>
          <p:cNvSpPr/>
          <p:nvPr userDrawn="1"/>
        </p:nvSpPr>
        <p:spPr>
          <a:xfrm>
            <a:off x="-552655" y="1643979"/>
            <a:ext cx="3656833" cy="3656833"/>
          </a:xfrm>
          <a:prstGeom prst="ellipse">
            <a:avLst/>
          </a:prstGeom>
          <a:blipFill>
            <a:blip r:embed="rId6"/>
            <a:stretch>
              <a:fillRect t="-25000" b="-25000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52D14F5-1ABA-4EC3-9215-88DC65B9042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10126" y="1557188"/>
            <a:ext cx="1432663" cy="1302422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801AD68D-BEE8-4989-AAB9-A724FF123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7791" y="365251"/>
            <a:ext cx="8209306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97FDB190-2D4D-440E-8221-51BDAC3D3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7791" y="1825625"/>
            <a:ext cx="8209305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3" name="Päivämäärän paikkamerkki 2">
            <a:extLst>
              <a:ext uri="{FF2B5EF4-FFF2-40B4-BE49-F238E27FC236}">
                <a16:creationId xmlns:a16="http://schemas.microsoft.com/office/drawing/2014/main" id="{6F1C7F00-6301-4C80-8C24-0AFBF7694C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D141CBA-7B13-4EF2-8224-C7F13D1C7605}" type="datetime1">
              <a:rPr lang="fi-FI" smtClean="0"/>
              <a:t>12.6.2020</a:t>
            </a:fld>
            <a:endParaRPr lang="fi-FI"/>
          </a:p>
        </p:txBody>
      </p:sp>
      <p:sp>
        <p:nvSpPr>
          <p:cNvPr id="14" name="Alatunnisteen paikkamerkki 3">
            <a:extLst>
              <a:ext uri="{FF2B5EF4-FFF2-40B4-BE49-F238E27FC236}">
                <a16:creationId xmlns:a16="http://schemas.microsoft.com/office/drawing/2014/main" id="{F84A19D4-4FD1-4D1A-A191-685F923C2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0CB25A1B-A6D5-4E48-91EE-B04968AE3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68776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4BB2642-49FE-407A-A3F4-0600B55015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542BF88-A9F2-4E2A-B0F1-8276E9D81B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8FCF8F6-5F32-43A2-AC8B-954415E80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6D04-30AC-4D1D-85ED-E6F73C2D3624}" type="datetime1">
              <a:rPr lang="fi-FI" smtClean="0"/>
              <a:t>12.6.2020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648B0DC-D89C-405B-8306-443D022CC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AFC798E-1C05-4E68-8FDA-47B426270D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7288ED8F-05AF-428B-B312-FE1E286CD81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84726" y="5619750"/>
            <a:ext cx="2622548" cy="655637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305A476-C345-48E9-A7C5-E07948859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55B7-B27F-4F33-B573-7AD37FBCDE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43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2D71A-A60B-45F9-B564-8B0D00C72441}" type="datetime1">
              <a:rPr lang="fi-FI" smtClean="0"/>
              <a:t>12.6.2020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35461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B64B5535-12A2-444F-B881-BF3E072D1E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83E3DA57-A0C2-4269-AA6A-C2041B36578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7D25BCE7-3C58-4625-B134-D4925C434C3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2C470-D4CD-4E29-8E91-1223DA076E22}" type="datetime1">
              <a:rPr lang="fi-FI" smtClean="0"/>
              <a:t>12.6.2020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D827BA8A-BFEE-4F2C-9BB9-113EFD0DC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D3069FD1-4B67-4CD3-8634-B32C320EA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Dian numeron paikkamerkki 5">
            <a:extLst>
              <a:ext uri="{FF2B5EF4-FFF2-40B4-BE49-F238E27FC236}">
                <a16:creationId xmlns:a16="http://schemas.microsoft.com/office/drawing/2014/main" id="{F0056C40-F7BB-4ACC-9A82-D6903014B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816952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5FFF-D35D-43BF-AC2E-3AAA9EA7D92C}" type="datetime1">
              <a:rPr lang="fi-FI" smtClean="0"/>
              <a:t>12.6.2020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88726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63010-EC64-4810-B408-821C910BE80B}" type="datetime1">
              <a:rPr lang="fi-FI" smtClean="0"/>
              <a:t>12.6.2020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C8452E8F-A576-4F74-B1B1-2525B5F77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443F6A56-28AA-470C-A288-7B5AFE3105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76F1C969-5C79-4E79-8C1B-32C1472C7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0574134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8E81A-79F1-4FD8-BF22-27CDDA5DF4CE}" type="datetime1">
              <a:rPr lang="fi-FI" smtClean="0"/>
              <a:t>12.6.2020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171CE3AD-73BA-4432-B14F-66834C34A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0F7529ED-6E94-4F0E-9A1D-B554AD75A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C194B069-2676-448D-8BAE-F65320298A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A27EC461-AC56-4FB4-B3FF-DD8B3FD0CA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6717568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0A46-EE8A-4F56-8133-4DEEFDD9357D}" type="datetime1">
              <a:rPr lang="fi-FI" smtClean="0"/>
              <a:t>12.6.2020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9AA739BF-E2F3-4B10-9B8D-06F98AC5C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9A081EBC-78E5-4BBD-BDA9-49ADAA582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6905338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bullet pinkk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17FA9958-0408-4766-A8D7-E37777BAB2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77200" y="0"/>
            <a:ext cx="8714800" cy="6858000"/>
          </a:xfrm>
          <a:prstGeom prst="rect">
            <a:avLst/>
          </a:prstGeom>
        </p:spPr>
      </p:pic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4C81F1E6-C66F-49A7-A986-B43AA3B5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100" y="987424"/>
            <a:ext cx="5649912" cy="4108337"/>
          </a:xfrm>
          <a:noFill/>
          <a:effectLst>
            <a:softEdge rad="0"/>
          </a:effectLst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09EFBFB8-9D8E-40CB-B115-63E9856A6BE7}"/>
              </a:ext>
            </a:extLst>
          </p:cNvPr>
          <p:cNvSpPr txBox="1"/>
          <p:nvPr userDrawn="1"/>
        </p:nvSpPr>
        <p:spPr>
          <a:xfrm>
            <a:off x="659981" y="5248354"/>
            <a:ext cx="242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800" b="1" dirty="0"/>
              <a:t>kauppakamari.fi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0DF73FA7-6A74-40D0-9433-3BFF5E1D5F4D}"/>
              </a:ext>
            </a:extLst>
          </p:cNvPr>
          <p:cNvSpPr/>
          <p:nvPr userDrawn="1"/>
        </p:nvSpPr>
        <p:spPr>
          <a:xfrm>
            <a:off x="647701" y="5987018"/>
            <a:ext cx="1226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sz="1800" dirty="0"/>
              <a:t>@K3FIN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403DCD8D-62FD-4F95-9460-F49A35E18709}"/>
              </a:ext>
            </a:extLst>
          </p:cNvPr>
          <p:cNvSpPr/>
          <p:nvPr userDrawn="1"/>
        </p:nvSpPr>
        <p:spPr>
          <a:xfrm>
            <a:off x="647701" y="5617686"/>
            <a:ext cx="3253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sz="1800" dirty="0"/>
              <a:t>#Keskuskauppakamari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D4BA423-B0BB-4B3B-AA90-40A0B946C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237FC-D581-4DA5-8018-F7CEECB406FD}" type="datetime1">
              <a:rPr lang="fi-FI" smtClean="0"/>
              <a:t>12.6.2020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4AA6169-8B46-4A45-89A9-451B8BEE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48E22005-FACB-4E51-BC17-DBFD979423D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72725" y="5204287"/>
            <a:ext cx="1724025" cy="1567295"/>
          </a:xfrm>
          <a:prstGeom prst="rect">
            <a:avLst/>
          </a:prstGeo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66515AD-FFF3-40E6-BE0B-6AD566B06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6" name="Otsikko 1">
            <a:extLst>
              <a:ext uri="{FF2B5EF4-FFF2-40B4-BE49-F238E27FC236}">
                <a16:creationId xmlns:a16="http://schemas.microsoft.com/office/drawing/2014/main" id="{975802D1-55CF-4772-96DA-72A0FD456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81" y="987424"/>
            <a:ext cx="3902494" cy="1926669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13895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li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E16D7E4C-1C6A-4E85-A20C-A25F6BDF17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A773B2D-290F-4AC0-A3AC-91F8186B54D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84726" y="5619750"/>
            <a:ext cx="2622548" cy="655637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6425C37-0F88-4610-A8AF-BF4E41B46E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646B017-43E4-4833-BA31-594945C3E0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52481BC-8F22-44EF-8464-17BFAF4B1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E870E-886F-4242-AF35-8BA432B0CA76}" type="datetime1">
              <a:rPr lang="fi-FI" smtClean="0"/>
              <a:t>12.6.2020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B5A0D6D-07D7-4ED0-AF0F-FA6EEF08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737FEBF-0ECB-4AE9-AB43-304286ED1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EC5B8-5E2E-4484-BCC3-4F68CC0857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58382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B326F0DF-1493-4EE5-94E2-9A35434462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55B6FA2A-CE5B-444E-AB1D-A3971E5AFB4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83E3DA57-A0C2-4269-AA6A-C2041B36578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163BF-C4AB-4462-A53B-2C511E40F690}" type="datetime1">
              <a:rPr lang="fi-FI" smtClean="0"/>
              <a:t>12.6.2020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6" name="Otsikko 1">
            <a:extLst>
              <a:ext uri="{FF2B5EF4-FFF2-40B4-BE49-F238E27FC236}">
                <a16:creationId xmlns:a16="http://schemas.microsoft.com/office/drawing/2014/main" id="{7A62D804-0625-4D73-8C50-90A55877E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92E865E3-39AF-405E-B818-2775B8F02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D5F760AC-B6C7-446B-9C00-19B3DF3C0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85211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46B35-A16F-482F-8BCD-2095817F0916}" type="datetime1">
              <a:rPr lang="fi-FI" smtClean="0"/>
              <a:t>12.6.2020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763036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6E6E1-1610-4677-96F8-B0AAE2158D3B}" type="datetime1">
              <a:rPr lang="fi-FI" smtClean="0"/>
              <a:t>12.6.2020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F5F398E1-4FEA-4C47-8DBB-67002E466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C53C25F3-3EC4-4DE1-A238-4D351EE959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419D7574-E807-47CA-AE37-D5658E3269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307896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D1577AF8-DD86-4024-93E2-7E1A51C738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38B27854-73B8-4FFC-8F83-62F8B7C924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10CD2C3-62B1-408D-97B3-9188FE536FC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30908ED-3482-4FBF-B121-C4420B8C6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27FFB0-6391-4A75-8B78-C7629EDD47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CB2CD6C-89CB-4290-8245-E9CDBB2F9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10A0DB2-00AB-4AB4-AE88-21856CF0C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B3EA9-CD3C-4111-BC60-55154E1F9FEB}" type="datetime1">
              <a:rPr lang="fi-FI" smtClean="0"/>
              <a:t>12.6.2020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F0851F6-DB17-418D-8ACA-61B6C8DD3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75FFE64-F4AD-4C4F-A49D-18AF7B0B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64482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F8FDD-9E40-412F-8D1D-E199F51E79B5}" type="datetime1">
              <a:rPr lang="fi-FI" smtClean="0"/>
              <a:t>12.6.2020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D7D77BBA-8B6E-4F47-9695-F42CC253C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5E3742E4-B808-4663-91DE-005687581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5D7AE2B7-5BC9-42F8-BFD1-2BF17D56F5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4B00869B-713A-4CB8-B785-5B128E4E81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3098474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C6BA7-3CF9-4CF6-BF25-D7E2B2394986}" type="datetime1">
              <a:rPr lang="fi-FI" smtClean="0"/>
              <a:t>12.6.2020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3A76CEC0-F009-47A4-B0A2-E9BD45A99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ADF49E5B-594D-402D-905D-C898BED78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7676164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bullet lim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37C43CD6-6840-4B2C-9FC9-8C60C4A941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740400" cy="6858000"/>
          </a:xfrm>
          <a:prstGeom prst="rect">
            <a:avLst/>
          </a:prstGeom>
        </p:spPr>
      </p:pic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4C81F1E6-C66F-49A7-A986-B43AA3B5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100" y="987424"/>
            <a:ext cx="5649912" cy="4108337"/>
          </a:xfrm>
          <a:noFill/>
          <a:effectLst>
            <a:softEdge rad="0"/>
          </a:effectLst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09EFBFB8-9D8E-40CB-B115-63E9856A6BE7}"/>
              </a:ext>
            </a:extLst>
          </p:cNvPr>
          <p:cNvSpPr txBox="1"/>
          <p:nvPr userDrawn="1"/>
        </p:nvSpPr>
        <p:spPr>
          <a:xfrm>
            <a:off x="659981" y="5248354"/>
            <a:ext cx="242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800" b="1" dirty="0"/>
              <a:t>kauppakamari.fi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0DF73FA7-6A74-40D0-9433-3BFF5E1D5F4D}"/>
              </a:ext>
            </a:extLst>
          </p:cNvPr>
          <p:cNvSpPr/>
          <p:nvPr userDrawn="1"/>
        </p:nvSpPr>
        <p:spPr>
          <a:xfrm>
            <a:off x="647701" y="5987018"/>
            <a:ext cx="1226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sz="1800" dirty="0"/>
              <a:t>@K3FIN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403DCD8D-62FD-4F95-9460-F49A35E18709}"/>
              </a:ext>
            </a:extLst>
          </p:cNvPr>
          <p:cNvSpPr/>
          <p:nvPr userDrawn="1"/>
        </p:nvSpPr>
        <p:spPr>
          <a:xfrm>
            <a:off x="647701" y="5617686"/>
            <a:ext cx="3253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sz="1800" dirty="0"/>
              <a:t>#Keskuskauppakamari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D4BA423-B0BB-4B3B-AA90-40A0B946C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C2321-DAA3-4C7E-82E0-747AE8DF8DAC}" type="datetime1">
              <a:rPr lang="fi-FI" smtClean="0"/>
              <a:t>12.6.2020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4AA6169-8B46-4A45-89A9-451B8BEE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D34BFFF6-FB31-4AC1-B11B-286B9666676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30533" y="5220255"/>
            <a:ext cx="1794792" cy="1533525"/>
          </a:xfrm>
          <a:prstGeom prst="rect">
            <a:avLst/>
          </a:prstGeo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66515AD-FFF3-40E6-BE0B-6AD566B06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E258B078-2E19-46E8-9BF3-E48356A5D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81" y="987424"/>
            <a:ext cx="3902494" cy="1926669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3029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C3B0F693-8620-4238-9BCB-CBC0B37C74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B9796154-1B81-4CDE-8768-921EBEF853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A6CC50A6-FA20-42EB-A63B-816674AA37D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3E29281-DB2F-46E3-9F61-9B264F9D3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057B119-54A3-48B7-91E1-DFD79B37D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3CAB312-19D1-4983-A280-148507C786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9583713-393A-4BD7-A8DB-EC5705D445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78EF-1E4B-4DCD-B008-EA0DD289CD44}" type="datetime1">
              <a:rPr lang="fi-FI" smtClean="0"/>
              <a:t>12.6.2020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2504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AF23-B36E-4083-8E13-AE392CCEBF31}" type="datetime1">
              <a:rPr lang="fi-FI" smtClean="0"/>
              <a:t>12.6.2020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20" name="Otsikko 1">
            <a:extLst>
              <a:ext uri="{FF2B5EF4-FFF2-40B4-BE49-F238E27FC236}">
                <a16:creationId xmlns:a16="http://schemas.microsoft.com/office/drawing/2014/main" id="{660C4BBA-D728-4B9A-9B19-B3DF60A5B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21" name="Sisällön paikkamerkki 2">
            <a:extLst>
              <a:ext uri="{FF2B5EF4-FFF2-40B4-BE49-F238E27FC236}">
                <a16:creationId xmlns:a16="http://schemas.microsoft.com/office/drawing/2014/main" id="{403B93D0-AEB3-42E5-B352-9DD044D6A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26143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eksti kuvall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56784D06-670D-490B-BAA5-EFEC2CE90D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3541" y="4387980"/>
            <a:ext cx="1078459" cy="247002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6B4BE9E-097E-4FD9-9E92-F564B6C5CC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52951" y="382992"/>
            <a:ext cx="3761307" cy="3761307"/>
          </a:xfrm>
          <a:prstGeom prst="rect">
            <a:avLst/>
          </a:prstGeom>
        </p:spPr>
      </p:pic>
      <p:sp>
        <p:nvSpPr>
          <p:cNvPr id="28" name="Ellipsi 27">
            <a:extLst>
              <a:ext uri="{FF2B5EF4-FFF2-40B4-BE49-F238E27FC236}">
                <a16:creationId xmlns:a16="http://schemas.microsoft.com/office/drawing/2014/main" id="{9ED2D882-D299-42CD-B2B7-E36862595D62}"/>
              </a:ext>
            </a:extLst>
          </p:cNvPr>
          <p:cNvSpPr/>
          <p:nvPr userDrawn="1"/>
        </p:nvSpPr>
        <p:spPr>
          <a:xfrm>
            <a:off x="-552655" y="1643979"/>
            <a:ext cx="3656833" cy="3656833"/>
          </a:xfrm>
          <a:prstGeom prst="ellipse">
            <a:avLst/>
          </a:prstGeom>
          <a:blipFill>
            <a:blip r:embed="rId6"/>
            <a:stretch>
              <a:fillRect t="-25000" b="-25000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52D14F5-1ABA-4EC3-9215-88DC65B9042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10126" y="1557188"/>
            <a:ext cx="1432663" cy="1302422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94EFDD80-0915-47C0-A00C-A0E9CB2C9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7791" y="365251"/>
            <a:ext cx="8209306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C884C321-DDE7-4ACB-8672-204BFB2DD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7791" y="1825625"/>
            <a:ext cx="8209305" cy="39862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3" name="Päivämäärän paikkamerkki 2">
            <a:extLst>
              <a:ext uri="{FF2B5EF4-FFF2-40B4-BE49-F238E27FC236}">
                <a16:creationId xmlns:a16="http://schemas.microsoft.com/office/drawing/2014/main" id="{4E0F2629-EBAD-41E9-B007-0ED8EA179B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5D4A0C6-82FB-4F65-AFA6-75884A77AEA4}" type="datetime1">
              <a:rPr lang="fi-FI" smtClean="0"/>
              <a:t>12.6.2020</a:t>
            </a:fld>
            <a:endParaRPr lang="fi-FI"/>
          </a:p>
        </p:txBody>
      </p:sp>
      <p:sp>
        <p:nvSpPr>
          <p:cNvPr id="14" name="Alatunnisteen paikkamerkki 3">
            <a:extLst>
              <a:ext uri="{FF2B5EF4-FFF2-40B4-BE49-F238E27FC236}">
                <a16:creationId xmlns:a16="http://schemas.microsoft.com/office/drawing/2014/main" id="{3693DB33-6718-49C9-8A97-0FAAFEB11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D5B2C172-79D8-4597-A0F0-10B3296F6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9799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CC738554-EACB-4859-9AF0-1161C60469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60681525-44B3-407E-9179-862CB4BCB35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5E80CEDA-92BD-4162-80F3-B777FA7CDBF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26D519C1-DBA2-4853-BB94-BAA5D8D6F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AF95B21-D280-4C07-A42D-4582F99C4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2C84588-F671-4ED1-A1BD-0CF6A43104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FD6AE44-14B0-449E-9641-29982AF2C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4C7A3-6C02-4878-8B35-4AD0171090A4}" type="datetime1">
              <a:rPr lang="fi-FI" smtClean="0"/>
              <a:t>12.6.2020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36561D0-A4BD-4B87-9245-0D3AE1797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71E1C21-E92C-4225-9F43-D8C574973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0849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CA7EFFDB-A4A4-4A0B-BA9F-296CB1A0A1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BA301CA-F3BE-489F-A1FE-BC10079BA9C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E4E6D1C5-2DDC-41A6-8246-84126183D5C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9DA1A47-518C-4015-B7F7-7DA7EA40D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C86E39C6-FDF9-4704-BFED-6416920FF6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C82EC43-E3A7-4FD2-A7E6-A6A3BC9A88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5B3C74C-28EA-4FE5-912B-886D4AC9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ABC59-86BD-488E-936A-293CF52C52EB}" type="datetime1">
              <a:rPr lang="fi-FI" smtClean="0"/>
              <a:t>12.6.2020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1F300E9-3ABC-4DFC-B507-6A5514D70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DBC89C4-BF92-48E0-8CA8-71526C3C0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9984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395D96BA-098E-411B-A6B8-A4391236B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762C610-5792-46F9-B22B-1887F16B1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32445B-485D-4A4A-9AA9-76BF4944D5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6F96E-EBF1-4200-A641-5D62C5342635}" type="datetime1">
              <a:rPr lang="fi-FI" smtClean="0"/>
              <a:t>12.6.2020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DFCF603-EE67-412B-BFF8-8F3A9437D7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9FEC9C8-A594-43E9-AB8F-27C8913C96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885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41" r:id="rId6"/>
    <p:sldLayoutId id="2147483755" r:id="rId7"/>
    <p:sldLayoutId id="2147483716" r:id="rId8"/>
    <p:sldLayoutId id="2147483717" r:id="rId9"/>
    <p:sldLayoutId id="2147483751" r:id="rId10"/>
    <p:sldLayoutId id="2147483752" r:id="rId11"/>
    <p:sldLayoutId id="2147483753" r:id="rId12"/>
    <p:sldLayoutId id="2147483833" r:id="rId13"/>
    <p:sldLayoutId id="2147483834" r:id="rId1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FEECF1B-24CD-4663-A81C-D18681E15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EB3DC5C-9508-4984-BF6A-15355A8F65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EBCAFE9-83AD-4069-A1BB-7629C73C23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E6F48-46C1-4DCB-93B7-E88DC0EB4D5F}" type="datetime1">
              <a:rPr lang="fi-FI" smtClean="0"/>
              <a:t>12.6.2020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E02E98D-816C-4A84-8030-C368D32324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E4AC2E0-A08C-45EF-8A11-560F98A6D1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E0309-FE3D-45C8-9A15-89B2C10FD86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096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70" r:id="rId2"/>
    <p:sldLayoutId id="2147483771" r:id="rId3"/>
    <p:sldLayoutId id="2147483772" r:id="rId4"/>
    <p:sldLayoutId id="2147483773" r:id="rId5"/>
    <p:sldLayoutId id="2147483774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384CAFD-B017-4670-BA09-232718105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BCF2EEC-C2DC-47D4-816E-90B9C407C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7BB54C6-25DC-4427-AC8A-A249B80FC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6E5AF-7078-4F48-BB75-09B7A047E573}" type="datetime1">
              <a:rPr lang="fi-FI" smtClean="0"/>
              <a:t>12.6.2020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DA8616-D585-4DFA-8103-6A08A2EBA0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43BF19D-9554-42B0-9576-841D392838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08067-95A7-4DE9-A0BE-FD7614CDD7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546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62B5B5D-D6F9-4F0B-9324-5D4DB3B73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FD98A96-47F6-41DF-BA9C-CCA7AF285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FD4E139-8374-4F55-AECD-591AE2B020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FFD9C-9637-4EAF-A1AC-927B62DA30FE}" type="datetime1">
              <a:rPr lang="fi-FI" smtClean="0"/>
              <a:t>12.6.2020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A6F78C1-A459-4221-90EC-AF548E893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D3F6112-0C56-405D-8BDB-26E573E0E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C55B7-B27F-4F33-B573-7AD37FBCDE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8418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56943762-9B90-46FA-97F5-D19A0F80F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2DFC3E5-E0B6-46F1-A638-2E178C2F2A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3260F8-DC2D-4B26-832C-8C15B102B5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09E6E-446E-4C30-8E42-2C76DFD6E44D}" type="datetime1">
              <a:rPr lang="fi-FI" smtClean="0"/>
              <a:t>12.6.2020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C044051-3718-46B3-BAFB-53A195157A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72CBF57-BFAB-4BE3-A1F7-E85659992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EC5B8-5E2E-4484-BCC3-4F68CC0857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3316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90FAEA-6B09-4EC1-BB9F-A68F1504C7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Viennin suunta 6/2020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135919A-8B7F-401B-BD91-44DD3057F5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Kauppakamarin vientiasiakirjatilasto 1-5-2020</a:t>
            </a:r>
          </a:p>
          <a:p>
            <a:r>
              <a:rPr lang="fi-FI" dirty="0"/>
              <a:t>Vienti EU:n ulkopuolelle – alkuperätodistusten määrä</a:t>
            </a:r>
          </a:p>
        </p:txBody>
      </p:sp>
    </p:spTree>
    <p:extLst>
      <p:ext uri="{BB962C8B-B14F-4D97-AF65-F5344CB8AC3E}">
        <p14:creationId xmlns:p14="http://schemas.microsoft.com/office/powerpoint/2010/main" val="3468099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4F1C0AA-02EA-47E4-9FF4-7120E7929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Viennin suunta 2020 1-5-/2020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BCA84BC-DE47-480B-82CF-F8AAAA456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12.6.2020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9C4A10B-A732-47B5-91D8-7761617A9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Keskuskauppakamari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5D707B7-4787-4E11-9E33-BA027AFF8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2</a:t>
            </a:fld>
            <a:endParaRPr lang="fi-FI"/>
          </a:p>
        </p:txBody>
      </p:sp>
      <p:graphicFrame>
        <p:nvGraphicFramePr>
          <p:cNvPr id="7" name="Sisällön paikkamerkki 6">
            <a:extLst>
              <a:ext uri="{FF2B5EF4-FFF2-40B4-BE49-F238E27FC236}">
                <a16:creationId xmlns:a16="http://schemas.microsoft.com/office/drawing/2014/main" id="{BD0F6A4C-60B3-4446-9A5A-5F188778AF5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38765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DEDD7F-D42A-4C92-AFC0-4685152D791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 dirty="0"/>
              <a:t>12.6.2020 Olli-Pekka Penttilä, Tulli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8D972B-306A-4B8B-9F6D-AD70DD0BE1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4564" y="719137"/>
            <a:ext cx="2281287" cy="1034731"/>
          </a:xfrm>
        </p:spPr>
        <p:txBody>
          <a:bodyPr/>
          <a:lstStyle/>
          <a:p>
            <a:pPr marL="0" indent="0">
              <a:buNone/>
            </a:pPr>
            <a:r>
              <a:rPr lang="fi-FI" sz="1800" i="1" dirty="0">
                <a:solidFill>
                  <a:srgbClr val="002060"/>
                </a:solidFill>
              </a:rPr>
              <a:t>Huhtikuussa vienti laski 19,8% edellisvuodesta</a:t>
            </a:r>
            <a:r>
              <a:rPr lang="fi-FI" i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6E11F18-80B1-43BD-A19F-58C8C0AAA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41" y="180235"/>
            <a:ext cx="11998518" cy="809247"/>
          </a:xfrm>
        </p:spPr>
        <p:txBody>
          <a:bodyPr>
            <a:normAutofit/>
          </a:bodyPr>
          <a:lstStyle/>
          <a:p>
            <a:r>
              <a:rPr lang="fi-FI" dirty="0"/>
              <a:t>Suomen tavaravienti 4/2020, </a:t>
            </a:r>
            <a:r>
              <a:rPr lang="fi-FI" sz="2000" dirty="0"/>
              <a:t>muutos-% edellisvuoteen</a:t>
            </a:r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851" y="719137"/>
            <a:ext cx="7444279" cy="571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152745"/>
      </p:ext>
    </p:extLst>
  </p:cSld>
  <p:clrMapOvr>
    <a:masterClrMapping/>
  </p:clrMapOvr>
</p:sld>
</file>

<file path=ppt/theme/theme1.xml><?xml version="1.0" encoding="utf-8"?>
<a:theme xmlns:a="http://schemas.openxmlformats.org/drawingml/2006/main" name="Keskuskauppakamarin pohja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skuskauppakamarin PowerPoint pohja_2020" id="{144269B0-4301-40D7-A77D-38BF5959290D}" vid="{E8C04C7D-82C6-4DF8-ACCC-2740FC172D18}"/>
    </a:ext>
  </a:extLst>
</a:theme>
</file>

<file path=ppt/theme/theme2.xml><?xml version="1.0" encoding="utf-8"?>
<a:theme xmlns:a="http://schemas.openxmlformats.org/drawingml/2006/main" name="Beige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skuskauppakamarin PowerPoint pohja_2020" id="{144269B0-4301-40D7-A77D-38BF5959290D}" vid="{2C7B67E7-FB4A-456E-AED3-DE073EBA073C}"/>
    </a:ext>
  </a:extLst>
</a:theme>
</file>

<file path=ppt/theme/theme3.xml><?xml version="1.0" encoding="utf-8"?>
<a:theme xmlns:a="http://schemas.openxmlformats.org/drawingml/2006/main" name="Sininen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skuskauppakamarin PowerPoint pohja_2020" id="{144269B0-4301-40D7-A77D-38BF5959290D}" vid="{481BB80E-32AA-4047-9909-E7BB774FDD69}"/>
    </a:ext>
  </a:extLst>
</a:theme>
</file>

<file path=ppt/theme/theme4.xml><?xml version="1.0" encoding="utf-8"?>
<a:theme xmlns:a="http://schemas.openxmlformats.org/drawingml/2006/main" name="Pinkki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skuskauppakamarin PowerPoint pohja_2020" id="{144269B0-4301-40D7-A77D-38BF5959290D}" vid="{91B115E0-A3E2-4C01-8687-E8613304D6EC}"/>
    </a:ext>
  </a:extLst>
</a:theme>
</file>

<file path=ppt/theme/theme5.xml><?xml version="1.0" encoding="utf-8"?>
<a:theme xmlns:a="http://schemas.openxmlformats.org/drawingml/2006/main" name="Lime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skuskauppakamarin PowerPoint pohja_2020" id="{144269B0-4301-40D7-A77D-38BF5959290D}" vid="{D6198DA5-54A3-4D25-B90A-30C1400261F6}"/>
    </a:ext>
  </a:extLst>
</a:theme>
</file>

<file path=ppt/theme/theme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Keskuskauppakamari 2020</Template>
  <TotalTime>7</TotalTime>
  <Words>44</Words>
  <Application>Microsoft Office PowerPoint</Application>
  <PresentationFormat>Laajakuva</PresentationFormat>
  <Paragraphs>11</Paragraphs>
  <Slides>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5</vt:i4>
      </vt:variant>
      <vt:variant>
        <vt:lpstr>Dian otsikot</vt:lpstr>
      </vt:variant>
      <vt:variant>
        <vt:i4>3</vt:i4>
      </vt:variant>
    </vt:vector>
  </HeadingPairs>
  <TitlesOfParts>
    <vt:vector size="11" baseType="lpstr">
      <vt:lpstr>Arial</vt:lpstr>
      <vt:lpstr>Calibri</vt:lpstr>
      <vt:lpstr>Century Gothic</vt:lpstr>
      <vt:lpstr>Keskuskauppakamarin pohja</vt:lpstr>
      <vt:lpstr>Beige</vt:lpstr>
      <vt:lpstr>Sininen</vt:lpstr>
      <vt:lpstr>Pinkki</vt:lpstr>
      <vt:lpstr>Lime</vt:lpstr>
      <vt:lpstr>Viennin suunta 6/2020</vt:lpstr>
      <vt:lpstr>Viennin suunta 2020 1-5-/2020 </vt:lpstr>
      <vt:lpstr>Suomen tavaravienti 4/2020, muutos-% edellisvuoteen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Viennin suunta 2020 1-5-/2020</dc:title>
  <dc:creator>Timo Vuori</dc:creator>
  <cp:keywords>Keskuskauppakamari</cp:keywords>
  <cp:lastModifiedBy>Riikka Piispa</cp:lastModifiedBy>
  <cp:revision>2</cp:revision>
  <dcterms:created xsi:type="dcterms:W3CDTF">2020-06-09T08:36:02Z</dcterms:created>
  <dcterms:modified xsi:type="dcterms:W3CDTF">2020-06-12T11:08:47Z</dcterms:modified>
</cp:coreProperties>
</file>